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82" r:id="rId2"/>
    <p:sldId id="303" r:id="rId3"/>
    <p:sldId id="320" r:id="rId4"/>
    <p:sldId id="321" r:id="rId5"/>
    <p:sldId id="322" r:id="rId6"/>
    <p:sldId id="325" r:id="rId7"/>
    <p:sldId id="326" r:id="rId8"/>
    <p:sldId id="328" r:id="rId9"/>
    <p:sldId id="31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88815" autoAdjust="0"/>
  </p:normalViewPr>
  <p:slideViewPr>
    <p:cSldViewPr snapToGrid="0" snapToObjects="1">
      <p:cViewPr varScale="1">
        <p:scale>
          <a:sx n="116" d="100"/>
          <a:sy n="116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0E48D-23DA-465D-926B-38869021A5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7DB60-1692-4D5E-B31E-157D27E04E1D}">
      <dgm:prSet phldrT="[文本]"/>
      <dgm:spPr/>
      <dgm:t>
        <a:bodyPr/>
        <a:lstStyle/>
        <a:p>
          <a:r>
            <a:rPr lang="en-US" altLang="en-US" dirty="0"/>
            <a:t>Fabric </a:t>
          </a:r>
          <a:r>
            <a:rPr lang="zh-CN" altLang="en-US" dirty="0"/>
            <a:t>网络环境搭建</a:t>
          </a:r>
        </a:p>
      </dgm:t>
    </dgm:pt>
    <dgm:pt modelId="{D1B7932E-E03B-4B19-9C6D-2EBCD5EAA31B}" type="par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67F533A4-16AB-4CA3-A516-683B8A653A01}" type="sib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4F77331B-E760-4D8D-96CB-C08A12EA90C9}">
      <dgm:prSet phldrT="[文本]"/>
      <dgm:spPr/>
      <dgm:t>
        <a:bodyPr/>
        <a:lstStyle/>
        <a:p>
          <a:r>
            <a:rPr lang="zh-CN" altLang="en-US" dirty="0"/>
            <a:t>链码开发及测试</a:t>
          </a:r>
        </a:p>
      </dgm:t>
    </dgm:pt>
    <dgm:pt modelId="{9E97B936-8748-410F-8EC4-2EF5ED3BE414}" type="par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3CCACA86-338F-43C8-AAD6-F782B70CDCDD}" type="sib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20EE7F95-3F66-4182-B439-D18F92B1119E}">
      <dgm:prSet phldrT="[文本]"/>
      <dgm:spPr/>
      <dgm:t>
        <a:bodyPr/>
        <a:lstStyle/>
        <a:p>
          <a:r>
            <a:rPr lang="zh-CN" altLang="en-US" dirty="0"/>
            <a:t>分布式账本数据的存储方式</a:t>
          </a:r>
        </a:p>
      </dgm:t>
    </dgm:pt>
    <dgm:pt modelId="{483875C9-F0F6-44A0-BF68-6AB7B95C1065}" type="par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12E726BE-B837-4AC9-B3AC-F31E4562E254}" type="sib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9BE25B75-209C-43AA-A102-D7DF81F51A80}">
      <dgm:prSet phldrT="[文本]"/>
      <dgm:spPr/>
      <dgm:t>
        <a:bodyPr/>
        <a:lstStyle/>
        <a:p>
          <a:r>
            <a:rPr lang="zh-CN" altLang="en-US" dirty="0"/>
            <a:t>实战</a:t>
          </a:r>
        </a:p>
      </dgm:t>
    </dgm:pt>
    <dgm:pt modelId="{28516450-1011-4646-9C49-B3CEACBDD531}" type="par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F95685F1-492F-48AA-991D-54860BC674A1}" type="sib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D8027534-9962-49FD-8B7C-2BF101BD3A0B}" type="pres">
      <dgm:prSet presAssocID="{0180E48D-23DA-465D-926B-38869021A54F}" presName="Name0" presStyleCnt="0">
        <dgm:presLayoutVars>
          <dgm:dir/>
          <dgm:resizeHandles val="exact"/>
        </dgm:presLayoutVars>
      </dgm:prSet>
      <dgm:spPr/>
    </dgm:pt>
    <dgm:pt modelId="{5BC3CA92-1BC8-4E7E-9E61-0394F8340FD0}" type="pres">
      <dgm:prSet presAssocID="{5C57DB60-1692-4D5E-B31E-157D27E04E1D}" presName="node" presStyleLbl="node1" presStyleIdx="0" presStyleCnt="4">
        <dgm:presLayoutVars>
          <dgm:bulletEnabled val="1"/>
        </dgm:presLayoutVars>
      </dgm:prSet>
      <dgm:spPr/>
    </dgm:pt>
    <dgm:pt modelId="{9CFD209F-7F0A-4CD6-9425-E90D37661E7E}" type="pres">
      <dgm:prSet presAssocID="{67F533A4-16AB-4CA3-A516-683B8A653A01}" presName="sibTrans" presStyleLbl="sibTrans2D1" presStyleIdx="0" presStyleCnt="3"/>
      <dgm:spPr/>
    </dgm:pt>
    <dgm:pt modelId="{896EB6E3-02F0-4BAB-8219-07B0D3ED93B9}" type="pres">
      <dgm:prSet presAssocID="{67F533A4-16AB-4CA3-A516-683B8A653A01}" presName="connectorText" presStyleLbl="sibTrans2D1" presStyleIdx="0" presStyleCnt="3"/>
      <dgm:spPr/>
    </dgm:pt>
    <dgm:pt modelId="{F27400AA-D3C9-42F1-A29D-CB3451894673}" type="pres">
      <dgm:prSet presAssocID="{4F77331B-E760-4D8D-96CB-C08A12EA90C9}" presName="node" presStyleLbl="node1" presStyleIdx="1" presStyleCnt="4">
        <dgm:presLayoutVars>
          <dgm:bulletEnabled val="1"/>
        </dgm:presLayoutVars>
      </dgm:prSet>
      <dgm:spPr/>
    </dgm:pt>
    <dgm:pt modelId="{A1872FAB-D97E-4B9F-A6EB-D218D0303353}" type="pres">
      <dgm:prSet presAssocID="{3CCACA86-338F-43C8-AAD6-F782B70CDCDD}" presName="sibTrans" presStyleLbl="sibTrans2D1" presStyleIdx="1" presStyleCnt="3"/>
      <dgm:spPr/>
    </dgm:pt>
    <dgm:pt modelId="{FE5365AC-27E3-4091-8744-E6AF36328B84}" type="pres">
      <dgm:prSet presAssocID="{3CCACA86-338F-43C8-AAD6-F782B70CDCDD}" presName="connectorText" presStyleLbl="sibTrans2D1" presStyleIdx="1" presStyleCnt="3"/>
      <dgm:spPr/>
    </dgm:pt>
    <dgm:pt modelId="{078FF6D3-EE2E-4FF4-87C6-ECD8FE5A2240}" type="pres">
      <dgm:prSet presAssocID="{20EE7F95-3F66-4182-B439-D18F92B1119E}" presName="node" presStyleLbl="node1" presStyleIdx="2" presStyleCnt="4">
        <dgm:presLayoutVars>
          <dgm:bulletEnabled val="1"/>
        </dgm:presLayoutVars>
      </dgm:prSet>
      <dgm:spPr/>
    </dgm:pt>
    <dgm:pt modelId="{4F2D4ACE-6935-418B-A7B3-5C8E68914070}" type="pres">
      <dgm:prSet presAssocID="{12E726BE-B837-4AC9-B3AC-F31E4562E254}" presName="sibTrans" presStyleLbl="sibTrans2D1" presStyleIdx="2" presStyleCnt="3"/>
      <dgm:spPr/>
    </dgm:pt>
    <dgm:pt modelId="{820EE79B-D280-4A80-82CC-CB8860F0C625}" type="pres">
      <dgm:prSet presAssocID="{12E726BE-B837-4AC9-B3AC-F31E4562E254}" presName="connectorText" presStyleLbl="sibTrans2D1" presStyleIdx="2" presStyleCnt="3"/>
      <dgm:spPr/>
    </dgm:pt>
    <dgm:pt modelId="{CE773DD9-E1D6-40F4-AECE-BC2B80BA104C}" type="pres">
      <dgm:prSet presAssocID="{9BE25B75-209C-43AA-A102-D7DF81F51A8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39918-4A43-457B-97E7-03D15EAA8781}" type="presOf" srcId="{3CCACA86-338F-43C8-AAD6-F782B70CDCDD}" destId="{FE5365AC-27E3-4091-8744-E6AF36328B84}" srcOrd="1" destOrd="0" presId="urn:microsoft.com/office/officeart/2005/8/layout/process1"/>
    <dgm:cxn modelId="{ED2FAB19-1470-475F-A067-E9ED2AA5A16F}" srcId="{0180E48D-23DA-465D-926B-38869021A54F}" destId="{4F77331B-E760-4D8D-96CB-C08A12EA90C9}" srcOrd="1" destOrd="0" parTransId="{9E97B936-8748-410F-8EC4-2EF5ED3BE414}" sibTransId="{3CCACA86-338F-43C8-AAD6-F782B70CDCDD}"/>
    <dgm:cxn modelId="{36C14535-FE5E-45BD-AD9D-0E03DD32B4A9}" type="presOf" srcId="{4F77331B-E760-4D8D-96CB-C08A12EA90C9}" destId="{F27400AA-D3C9-42F1-A29D-CB3451894673}" srcOrd="0" destOrd="0" presId="urn:microsoft.com/office/officeart/2005/8/layout/process1"/>
    <dgm:cxn modelId="{F152C93C-D517-4CF5-9272-D7EF588EADA4}" type="presOf" srcId="{0180E48D-23DA-465D-926B-38869021A54F}" destId="{D8027534-9962-49FD-8B7C-2BF101BD3A0B}" srcOrd="0" destOrd="0" presId="urn:microsoft.com/office/officeart/2005/8/layout/process1"/>
    <dgm:cxn modelId="{85A0E83E-50E9-45CA-9DEB-6F5389244F2F}" type="presOf" srcId="{67F533A4-16AB-4CA3-A516-683B8A653A01}" destId="{896EB6E3-02F0-4BAB-8219-07B0D3ED93B9}" srcOrd="1" destOrd="0" presId="urn:microsoft.com/office/officeart/2005/8/layout/process1"/>
    <dgm:cxn modelId="{320B5B45-6128-4764-98B0-AB6385D05D91}" type="presOf" srcId="{67F533A4-16AB-4CA3-A516-683B8A653A01}" destId="{9CFD209F-7F0A-4CD6-9425-E90D37661E7E}" srcOrd="0" destOrd="0" presId="urn:microsoft.com/office/officeart/2005/8/layout/process1"/>
    <dgm:cxn modelId="{FE759546-AC31-4E17-B9DF-918A06F50DF4}" srcId="{0180E48D-23DA-465D-926B-38869021A54F}" destId="{9BE25B75-209C-43AA-A102-D7DF81F51A80}" srcOrd="3" destOrd="0" parTransId="{28516450-1011-4646-9C49-B3CEACBDD531}" sibTransId="{F95685F1-492F-48AA-991D-54860BC674A1}"/>
    <dgm:cxn modelId="{CCB06F4B-61B2-4DD6-A3E6-C2FBF338627D}" type="presOf" srcId="{20EE7F95-3F66-4182-B439-D18F92B1119E}" destId="{078FF6D3-EE2E-4FF4-87C6-ECD8FE5A2240}" srcOrd="0" destOrd="0" presId="urn:microsoft.com/office/officeart/2005/8/layout/process1"/>
    <dgm:cxn modelId="{914CDC72-00AA-418B-AAFE-AA4CCB1A504D}" type="presOf" srcId="{12E726BE-B837-4AC9-B3AC-F31E4562E254}" destId="{820EE79B-D280-4A80-82CC-CB8860F0C625}" srcOrd="1" destOrd="0" presId="urn:microsoft.com/office/officeart/2005/8/layout/process1"/>
    <dgm:cxn modelId="{FD99CF80-B21C-4513-9B10-30C23D231C19}" type="presOf" srcId="{5C57DB60-1692-4D5E-B31E-157D27E04E1D}" destId="{5BC3CA92-1BC8-4E7E-9E61-0394F8340FD0}" srcOrd="0" destOrd="0" presId="urn:microsoft.com/office/officeart/2005/8/layout/process1"/>
    <dgm:cxn modelId="{278F5281-41FD-4730-A7F1-F50DAEA4C094}" srcId="{0180E48D-23DA-465D-926B-38869021A54F}" destId="{5C57DB60-1692-4D5E-B31E-157D27E04E1D}" srcOrd="0" destOrd="0" parTransId="{D1B7932E-E03B-4B19-9C6D-2EBCD5EAA31B}" sibTransId="{67F533A4-16AB-4CA3-A516-683B8A653A01}"/>
    <dgm:cxn modelId="{E3854F85-DE40-4AD3-A119-7219AFB0BB97}" type="presOf" srcId="{12E726BE-B837-4AC9-B3AC-F31E4562E254}" destId="{4F2D4ACE-6935-418B-A7B3-5C8E68914070}" srcOrd="0" destOrd="0" presId="urn:microsoft.com/office/officeart/2005/8/layout/process1"/>
    <dgm:cxn modelId="{2B789FC6-0450-4ADA-B14B-502AA828BB93}" srcId="{0180E48D-23DA-465D-926B-38869021A54F}" destId="{20EE7F95-3F66-4182-B439-D18F92B1119E}" srcOrd="2" destOrd="0" parTransId="{483875C9-F0F6-44A0-BF68-6AB7B95C1065}" sibTransId="{12E726BE-B837-4AC9-B3AC-F31E4562E254}"/>
    <dgm:cxn modelId="{486E7FDD-782F-4DC0-9080-7C3B8174994A}" type="presOf" srcId="{9BE25B75-209C-43AA-A102-D7DF81F51A80}" destId="{CE773DD9-E1D6-40F4-AECE-BC2B80BA104C}" srcOrd="0" destOrd="0" presId="urn:microsoft.com/office/officeart/2005/8/layout/process1"/>
    <dgm:cxn modelId="{63CFCFF7-842D-4A4E-B063-B7090AE6CBE5}" type="presOf" srcId="{3CCACA86-338F-43C8-AAD6-F782B70CDCDD}" destId="{A1872FAB-D97E-4B9F-A6EB-D218D0303353}" srcOrd="0" destOrd="0" presId="urn:microsoft.com/office/officeart/2005/8/layout/process1"/>
    <dgm:cxn modelId="{24DD88B5-6821-48D3-88C4-D5632C92ED4A}" type="presParOf" srcId="{D8027534-9962-49FD-8B7C-2BF101BD3A0B}" destId="{5BC3CA92-1BC8-4E7E-9E61-0394F8340FD0}" srcOrd="0" destOrd="0" presId="urn:microsoft.com/office/officeart/2005/8/layout/process1"/>
    <dgm:cxn modelId="{BBF784BF-531A-43C9-93EF-1E78A93E6768}" type="presParOf" srcId="{D8027534-9962-49FD-8B7C-2BF101BD3A0B}" destId="{9CFD209F-7F0A-4CD6-9425-E90D37661E7E}" srcOrd="1" destOrd="0" presId="urn:microsoft.com/office/officeart/2005/8/layout/process1"/>
    <dgm:cxn modelId="{B63C38C5-C0EB-4933-8AAB-09C1C4EF6744}" type="presParOf" srcId="{9CFD209F-7F0A-4CD6-9425-E90D37661E7E}" destId="{896EB6E3-02F0-4BAB-8219-07B0D3ED93B9}" srcOrd="0" destOrd="0" presId="urn:microsoft.com/office/officeart/2005/8/layout/process1"/>
    <dgm:cxn modelId="{1DB7FD93-4A62-4401-BDCE-D175BB9D96E2}" type="presParOf" srcId="{D8027534-9962-49FD-8B7C-2BF101BD3A0B}" destId="{F27400AA-D3C9-42F1-A29D-CB3451894673}" srcOrd="2" destOrd="0" presId="urn:microsoft.com/office/officeart/2005/8/layout/process1"/>
    <dgm:cxn modelId="{A3EC8A62-DDBC-45CB-B55F-61ED670A4DAE}" type="presParOf" srcId="{D8027534-9962-49FD-8B7C-2BF101BD3A0B}" destId="{A1872FAB-D97E-4B9F-A6EB-D218D0303353}" srcOrd="3" destOrd="0" presId="urn:microsoft.com/office/officeart/2005/8/layout/process1"/>
    <dgm:cxn modelId="{3EB92700-07A2-4B9F-BD43-6ED671F1D25D}" type="presParOf" srcId="{A1872FAB-D97E-4B9F-A6EB-D218D0303353}" destId="{FE5365AC-27E3-4091-8744-E6AF36328B84}" srcOrd="0" destOrd="0" presId="urn:microsoft.com/office/officeart/2005/8/layout/process1"/>
    <dgm:cxn modelId="{1AEDB462-F779-4860-9402-3761BC4F6187}" type="presParOf" srcId="{D8027534-9962-49FD-8B7C-2BF101BD3A0B}" destId="{078FF6D3-EE2E-4FF4-87C6-ECD8FE5A2240}" srcOrd="4" destOrd="0" presId="urn:microsoft.com/office/officeart/2005/8/layout/process1"/>
    <dgm:cxn modelId="{6B6CBEE7-B05B-44B0-92DE-3DEC102E3A46}" type="presParOf" srcId="{D8027534-9962-49FD-8B7C-2BF101BD3A0B}" destId="{4F2D4ACE-6935-418B-A7B3-5C8E68914070}" srcOrd="5" destOrd="0" presId="urn:microsoft.com/office/officeart/2005/8/layout/process1"/>
    <dgm:cxn modelId="{A8D4E4B4-0FFD-426C-B6C0-CE02AD4A9D2E}" type="presParOf" srcId="{4F2D4ACE-6935-418B-A7B3-5C8E68914070}" destId="{820EE79B-D280-4A80-82CC-CB8860F0C625}" srcOrd="0" destOrd="0" presId="urn:microsoft.com/office/officeart/2005/8/layout/process1"/>
    <dgm:cxn modelId="{0C1CE3F9-9EEF-4F79-AE4F-F07B81777091}" type="presParOf" srcId="{D8027534-9962-49FD-8B7C-2BF101BD3A0B}" destId="{CE773DD9-E1D6-40F4-AECE-BC2B80BA104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/>
            <a:t>Ubuntu 16.04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/>
            <a:t>    vim</a:t>
          </a:r>
          <a:r>
            <a:rPr lang="zh-CN" altLang="en-US"/>
            <a:t>、</a:t>
          </a:r>
          <a:r>
            <a:rPr lang="en-US" altLang="en-US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/>
            <a:t>    docker 17.03.0-ce+</a:t>
          </a:r>
          <a:endParaRPr lang="zh-CN" altLang="en-US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en-US" altLang="en-US"/>
            <a:t>    docker-compose 1.8+</a:t>
          </a:r>
          <a:endParaRPr lang="zh-CN" altLang="en-US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/>
            <a:t>    Golang 1.10.x+</a:t>
          </a:r>
          <a:endParaRPr lang="zh-CN" altLang="en-US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D78D0-3F9C-45B4-9930-16EB67C28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3484CC7-DBED-4206-833D-75CD6FA49225}">
      <dgm:prSet phldrT="[文本]"/>
      <dgm:spPr/>
      <dgm:t>
        <a:bodyPr/>
        <a:lstStyle/>
        <a:p>
          <a:r>
            <a:rPr lang="zh-CN" altLang="en-US" dirty="0"/>
            <a:t>配置文件</a:t>
          </a:r>
        </a:p>
      </dgm:t>
    </dgm:pt>
    <dgm:pt modelId="{3EC10A3F-47DB-4AC3-AA58-0BA7766E8914}" type="par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7B0C2913-37C7-44D8-9A89-7D3DF7BD1B1B}" type="sib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5EEC3158-1CA6-4982-AB44-4E7DB3EA32E4}">
      <dgm:prSet phldrT="[文本]"/>
      <dgm:spPr/>
      <dgm:t>
        <a:bodyPr/>
        <a:lstStyle/>
        <a:p>
          <a:r>
            <a:rPr lang="zh-CN" altLang="en-US" dirty="0"/>
            <a:t>准备证书、初始块</a:t>
          </a:r>
        </a:p>
      </dgm:t>
    </dgm:pt>
    <dgm:pt modelId="{AC9CFE37-ECC1-4F91-8A63-0C6CA3742894}" type="par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956FBB53-E264-4253-BFB1-ECA8979E6B69}" type="sib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E6ADAD9C-E62F-466E-8E2D-32C019E45F2D}">
      <dgm:prSet phldrT="[文本]"/>
      <dgm:spPr/>
      <dgm:t>
        <a:bodyPr/>
        <a:lstStyle/>
        <a:p>
          <a:r>
            <a:rPr lang="zh-CN" altLang="en-US" dirty="0"/>
            <a:t>安装镜像</a:t>
          </a:r>
        </a:p>
      </dgm:t>
    </dgm:pt>
    <dgm:pt modelId="{A9D9AD99-CC03-45EB-85D5-BE0E6C0E8F0A}" type="par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52180CF8-7AF1-403A-A6CC-EF7DC935909B}" type="sib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9C9CD20C-6CBC-45E5-873A-B983ABB7C6A0}" type="pres">
      <dgm:prSet presAssocID="{940D78D0-3F9C-45B4-9930-16EB67C28789}" presName="Name0" presStyleCnt="0">
        <dgm:presLayoutVars>
          <dgm:dir/>
          <dgm:resizeHandles val="exact"/>
        </dgm:presLayoutVars>
      </dgm:prSet>
      <dgm:spPr/>
    </dgm:pt>
    <dgm:pt modelId="{62CEEDFE-371C-4DA6-B06E-033AD33BA51B}" type="pres">
      <dgm:prSet presAssocID="{5EEC3158-1CA6-4982-AB44-4E7DB3EA32E4}" presName="node" presStyleLbl="node1" presStyleIdx="0" presStyleCnt="3">
        <dgm:presLayoutVars>
          <dgm:bulletEnabled val="1"/>
        </dgm:presLayoutVars>
      </dgm:prSet>
      <dgm:spPr/>
    </dgm:pt>
    <dgm:pt modelId="{C5A2A6B3-2845-473D-BF9E-4D526D26381A}" type="pres">
      <dgm:prSet presAssocID="{956FBB53-E264-4253-BFB1-ECA8979E6B69}" presName="sibTrans" presStyleLbl="sibTrans2D1" presStyleIdx="0" presStyleCnt="2"/>
      <dgm:spPr/>
    </dgm:pt>
    <dgm:pt modelId="{FA7CBDA2-AE6C-4F1F-8936-3CB4BE19397D}" type="pres">
      <dgm:prSet presAssocID="{956FBB53-E264-4253-BFB1-ECA8979E6B69}" presName="connectorText" presStyleLbl="sibTrans2D1" presStyleIdx="0" presStyleCnt="2"/>
      <dgm:spPr/>
    </dgm:pt>
    <dgm:pt modelId="{E924D213-E7FE-4FBC-AF3A-802846B2F854}" type="pres">
      <dgm:prSet presAssocID="{E6ADAD9C-E62F-466E-8E2D-32C019E45F2D}" presName="node" presStyleLbl="node1" presStyleIdx="1" presStyleCnt="3">
        <dgm:presLayoutVars>
          <dgm:bulletEnabled val="1"/>
        </dgm:presLayoutVars>
      </dgm:prSet>
      <dgm:spPr/>
    </dgm:pt>
    <dgm:pt modelId="{30ABAF9B-32E0-4AAD-B40C-6BD81B9C847C}" type="pres">
      <dgm:prSet presAssocID="{52180CF8-7AF1-403A-A6CC-EF7DC935909B}" presName="sibTrans" presStyleLbl="sibTrans2D1" presStyleIdx="1" presStyleCnt="2"/>
      <dgm:spPr/>
    </dgm:pt>
    <dgm:pt modelId="{94B22174-8F87-4EE1-854A-813D7E7B0866}" type="pres">
      <dgm:prSet presAssocID="{52180CF8-7AF1-403A-A6CC-EF7DC935909B}" presName="connectorText" presStyleLbl="sibTrans2D1" presStyleIdx="1" presStyleCnt="2"/>
      <dgm:spPr/>
    </dgm:pt>
    <dgm:pt modelId="{D5BE63DA-FC88-488F-88FF-C9E9CF66EE97}" type="pres">
      <dgm:prSet presAssocID="{93484CC7-DBED-4206-833D-75CD6FA49225}" presName="node" presStyleLbl="node1" presStyleIdx="2" presStyleCnt="3">
        <dgm:presLayoutVars>
          <dgm:bulletEnabled val="1"/>
        </dgm:presLayoutVars>
      </dgm:prSet>
      <dgm:spPr/>
    </dgm:pt>
  </dgm:ptLst>
  <dgm:cxnLst>
    <dgm:cxn modelId="{EF40660B-198C-4D8E-8F99-5081EAD4772B}" srcId="{940D78D0-3F9C-45B4-9930-16EB67C28789}" destId="{93484CC7-DBED-4206-833D-75CD6FA49225}" srcOrd="2" destOrd="0" parTransId="{3EC10A3F-47DB-4AC3-AA58-0BA7766E8914}" sibTransId="{7B0C2913-37C7-44D8-9A89-7D3DF7BD1B1B}"/>
    <dgm:cxn modelId="{3D84F339-B1C4-45A0-8870-0D85D19E6963}" type="presOf" srcId="{940D78D0-3F9C-45B4-9930-16EB67C28789}" destId="{9C9CD20C-6CBC-45E5-873A-B983ABB7C6A0}" srcOrd="0" destOrd="0" presId="urn:microsoft.com/office/officeart/2005/8/layout/process1"/>
    <dgm:cxn modelId="{4226344E-02C5-4D28-A41B-F12F7930F51B}" type="presOf" srcId="{956FBB53-E264-4253-BFB1-ECA8979E6B69}" destId="{FA7CBDA2-AE6C-4F1F-8936-3CB4BE19397D}" srcOrd="1" destOrd="0" presId="urn:microsoft.com/office/officeart/2005/8/layout/process1"/>
    <dgm:cxn modelId="{CED81362-BCE3-41EC-9CE3-9ABAFF1E6CEC}" type="presOf" srcId="{52180CF8-7AF1-403A-A6CC-EF7DC935909B}" destId="{94B22174-8F87-4EE1-854A-813D7E7B0866}" srcOrd="1" destOrd="0" presId="urn:microsoft.com/office/officeart/2005/8/layout/process1"/>
    <dgm:cxn modelId="{EE2E776F-1B41-4EEC-8C31-ED976B2A242B}" srcId="{940D78D0-3F9C-45B4-9930-16EB67C28789}" destId="{E6ADAD9C-E62F-466E-8E2D-32C019E45F2D}" srcOrd="1" destOrd="0" parTransId="{A9D9AD99-CC03-45EB-85D5-BE0E6C0E8F0A}" sibTransId="{52180CF8-7AF1-403A-A6CC-EF7DC935909B}"/>
    <dgm:cxn modelId="{9B01D68A-17C3-4D47-AF73-20FB88942FD3}" srcId="{940D78D0-3F9C-45B4-9930-16EB67C28789}" destId="{5EEC3158-1CA6-4982-AB44-4E7DB3EA32E4}" srcOrd="0" destOrd="0" parTransId="{AC9CFE37-ECC1-4F91-8A63-0C6CA3742894}" sibTransId="{956FBB53-E264-4253-BFB1-ECA8979E6B69}"/>
    <dgm:cxn modelId="{380974A5-6386-491D-80FC-B4F9E38BC6A8}" type="presOf" srcId="{93484CC7-DBED-4206-833D-75CD6FA49225}" destId="{D5BE63DA-FC88-488F-88FF-C9E9CF66EE97}" srcOrd="0" destOrd="0" presId="urn:microsoft.com/office/officeart/2005/8/layout/process1"/>
    <dgm:cxn modelId="{6C8AEFB2-D023-483F-93EC-F3E10E8695D3}" type="presOf" srcId="{5EEC3158-1CA6-4982-AB44-4E7DB3EA32E4}" destId="{62CEEDFE-371C-4DA6-B06E-033AD33BA51B}" srcOrd="0" destOrd="0" presId="urn:microsoft.com/office/officeart/2005/8/layout/process1"/>
    <dgm:cxn modelId="{D0732EE5-36DF-4496-AD89-86B238B047A2}" type="presOf" srcId="{52180CF8-7AF1-403A-A6CC-EF7DC935909B}" destId="{30ABAF9B-32E0-4AAD-B40C-6BD81B9C847C}" srcOrd="0" destOrd="0" presId="urn:microsoft.com/office/officeart/2005/8/layout/process1"/>
    <dgm:cxn modelId="{2C59DDEE-E440-4B2A-B289-87B497B23714}" type="presOf" srcId="{E6ADAD9C-E62F-466E-8E2D-32C019E45F2D}" destId="{E924D213-E7FE-4FBC-AF3A-802846B2F854}" srcOrd="0" destOrd="0" presId="urn:microsoft.com/office/officeart/2005/8/layout/process1"/>
    <dgm:cxn modelId="{ED92F1F7-6073-4620-B8AE-3DC2836EE83C}" type="presOf" srcId="{956FBB53-E264-4253-BFB1-ECA8979E6B69}" destId="{C5A2A6B3-2845-473D-BF9E-4D526D26381A}" srcOrd="0" destOrd="0" presId="urn:microsoft.com/office/officeart/2005/8/layout/process1"/>
    <dgm:cxn modelId="{7FCA34A8-2A54-46A3-8B93-FA336EC6A7F5}" type="presParOf" srcId="{9C9CD20C-6CBC-45E5-873A-B983ABB7C6A0}" destId="{62CEEDFE-371C-4DA6-B06E-033AD33BA51B}" srcOrd="0" destOrd="0" presId="urn:microsoft.com/office/officeart/2005/8/layout/process1"/>
    <dgm:cxn modelId="{E017582B-F047-4EDE-8D8A-CAEEC49B9840}" type="presParOf" srcId="{9C9CD20C-6CBC-45E5-873A-B983ABB7C6A0}" destId="{C5A2A6B3-2845-473D-BF9E-4D526D26381A}" srcOrd="1" destOrd="0" presId="urn:microsoft.com/office/officeart/2005/8/layout/process1"/>
    <dgm:cxn modelId="{A0C10430-CED8-425A-836B-B6B31ECE7A7A}" type="presParOf" srcId="{C5A2A6B3-2845-473D-BF9E-4D526D26381A}" destId="{FA7CBDA2-AE6C-4F1F-8936-3CB4BE19397D}" srcOrd="0" destOrd="0" presId="urn:microsoft.com/office/officeart/2005/8/layout/process1"/>
    <dgm:cxn modelId="{EEA9C17D-AA98-439F-B7CD-497B072C0D7E}" type="presParOf" srcId="{9C9CD20C-6CBC-45E5-873A-B983ABB7C6A0}" destId="{E924D213-E7FE-4FBC-AF3A-802846B2F854}" srcOrd="2" destOrd="0" presId="urn:microsoft.com/office/officeart/2005/8/layout/process1"/>
    <dgm:cxn modelId="{E90281EA-78DE-4F61-91E1-D537236FC085}" type="presParOf" srcId="{9C9CD20C-6CBC-45E5-873A-B983ABB7C6A0}" destId="{30ABAF9B-32E0-4AAD-B40C-6BD81B9C847C}" srcOrd="3" destOrd="0" presId="urn:microsoft.com/office/officeart/2005/8/layout/process1"/>
    <dgm:cxn modelId="{B9D10E1B-188E-438D-812B-E40DD07265E3}" type="presParOf" srcId="{30ABAF9B-32E0-4AAD-B40C-6BD81B9C847C}" destId="{94B22174-8F87-4EE1-854A-813D7E7B0866}" srcOrd="0" destOrd="0" presId="urn:microsoft.com/office/officeart/2005/8/layout/process1"/>
    <dgm:cxn modelId="{D64F9F4C-F114-47E6-AC20-CFACA5E645FC}" type="presParOf" srcId="{9C9CD20C-6CBC-45E5-873A-B983ABB7C6A0}" destId="{D5BE63DA-FC88-488F-88FF-C9E9CF66EE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CA92-1BC8-4E7E-9E61-0394F8340FD0}">
      <dsp:nvSpPr>
        <dsp:cNvPr id="0" name=""/>
        <dsp:cNvSpPr/>
      </dsp:nvSpPr>
      <dsp:spPr>
        <a:xfrm>
          <a:off x="4596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Fabric </a:t>
          </a:r>
          <a:r>
            <a:rPr lang="zh-CN" altLang="en-US" sz="2300" kern="1200" dirty="0"/>
            <a:t>网络环境搭建</a:t>
          </a:r>
        </a:p>
      </dsp:txBody>
      <dsp:txXfrm>
        <a:off x="39912" y="2355345"/>
        <a:ext cx="1939015" cy="1135156"/>
      </dsp:txXfrm>
    </dsp:sp>
    <dsp:sp modelId="{9CFD209F-7F0A-4CD6-9425-E90D37661E7E}">
      <dsp:nvSpPr>
        <dsp:cNvPr id="0" name=""/>
        <dsp:cNvSpPr/>
      </dsp:nvSpPr>
      <dsp:spPr>
        <a:xfrm>
          <a:off x="2215208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215208" y="2773405"/>
        <a:ext cx="298232" cy="299036"/>
      </dsp:txXfrm>
    </dsp:sp>
    <dsp:sp modelId="{F27400AA-D3C9-42F1-A29D-CB3451894673}">
      <dsp:nvSpPr>
        <dsp:cNvPr id="0" name=""/>
        <dsp:cNvSpPr/>
      </dsp:nvSpPr>
      <dsp:spPr>
        <a:xfrm>
          <a:off x="2818102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链码开发及测试</a:t>
          </a:r>
        </a:p>
      </dsp:txBody>
      <dsp:txXfrm>
        <a:off x="2853418" y="2355345"/>
        <a:ext cx="1939015" cy="1135156"/>
      </dsp:txXfrm>
    </dsp:sp>
    <dsp:sp modelId="{A1872FAB-D97E-4B9F-A6EB-D218D0303353}">
      <dsp:nvSpPr>
        <dsp:cNvPr id="0" name=""/>
        <dsp:cNvSpPr/>
      </dsp:nvSpPr>
      <dsp:spPr>
        <a:xfrm>
          <a:off x="5028714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28714" y="2773405"/>
        <a:ext cx="298232" cy="299036"/>
      </dsp:txXfrm>
    </dsp:sp>
    <dsp:sp modelId="{078FF6D3-EE2E-4FF4-87C6-ECD8FE5A2240}">
      <dsp:nvSpPr>
        <dsp:cNvPr id="0" name=""/>
        <dsp:cNvSpPr/>
      </dsp:nvSpPr>
      <dsp:spPr>
        <a:xfrm>
          <a:off x="5631608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分布式账本数据的存储方式</a:t>
          </a:r>
        </a:p>
      </dsp:txBody>
      <dsp:txXfrm>
        <a:off x="5666924" y="2355345"/>
        <a:ext cx="1939015" cy="1135156"/>
      </dsp:txXfrm>
    </dsp:sp>
    <dsp:sp modelId="{4F2D4ACE-6935-418B-A7B3-5C8E68914070}">
      <dsp:nvSpPr>
        <dsp:cNvPr id="0" name=""/>
        <dsp:cNvSpPr/>
      </dsp:nvSpPr>
      <dsp:spPr>
        <a:xfrm>
          <a:off x="7842220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842220" y="2773405"/>
        <a:ext cx="298232" cy="299036"/>
      </dsp:txXfrm>
    </dsp:sp>
    <dsp:sp modelId="{CE773DD9-E1D6-40F4-AECE-BC2B80BA104C}">
      <dsp:nvSpPr>
        <dsp:cNvPr id="0" name=""/>
        <dsp:cNvSpPr/>
      </dsp:nvSpPr>
      <dsp:spPr>
        <a:xfrm>
          <a:off x="8445114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实战</a:t>
          </a:r>
        </a:p>
      </dsp:txBody>
      <dsp:txXfrm>
        <a:off x="8480430" y="2355345"/>
        <a:ext cx="1939015" cy="11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Ubuntu 16.04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vim</a:t>
          </a:r>
          <a:r>
            <a:rPr lang="zh-CN" altLang="en-US" sz="2600" kern="1200"/>
            <a:t>、</a:t>
          </a:r>
          <a:r>
            <a:rPr lang="en-US" altLang="en-US" sz="2600" kern="120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docker 17.03.0-ce+</a:t>
          </a:r>
          <a:endParaRPr lang="zh-CN" altLang="en-US" sz="2600" kern="120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docker-compose 1.8+</a:t>
          </a:r>
          <a:endParaRPr lang="zh-CN" altLang="en-US" sz="2600" kern="120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Golang 1.10.x+</a:t>
          </a:r>
          <a:endParaRPr lang="zh-CN" altLang="en-US" sz="2600" kern="120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EEDFE-371C-4DA6-B06E-033AD33BA51B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准备证书、初始块</a:t>
          </a:r>
        </a:p>
      </dsp:txBody>
      <dsp:txXfrm>
        <a:off x="44665" y="2106299"/>
        <a:ext cx="2060143" cy="1206068"/>
      </dsp:txXfrm>
    </dsp:sp>
    <dsp:sp modelId="{C5A2A6B3-2845-473D-BF9E-4D526D26381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355850" y="2550475"/>
        <a:ext cx="316861" cy="317716"/>
      </dsp:txXfrm>
    </dsp:sp>
    <dsp:sp modelId="{E924D213-E7FE-4FBC-AF3A-802846B2F85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安装镜像</a:t>
          </a:r>
        </a:p>
      </dsp:txBody>
      <dsp:txXfrm>
        <a:off x="3033928" y="2106299"/>
        <a:ext cx="2060143" cy="1206068"/>
      </dsp:txXfrm>
    </dsp:sp>
    <dsp:sp modelId="{30ABAF9B-32E0-4AAD-B40C-6BD81B9C847C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345112" y="2550475"/>
        <a:ext cx="316861" cy="317716"/>
      </dsp:txXfrm>
    </dsp:sp>
    <dsp:sp modelId="{D5BE63DA-FC88-488F-88FF-C9E9CF66EE97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配置文件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2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72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91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14.</a:t>
            </a:r>
            <a:r>
              <a:rPr lang="zh-CN" altLang="en-US" sz="3600" dirty="0"/>
              <a:t> </a:t>
            </a:r>
            <a:r>
              <a:rPr lang="zh-CN" altLang="en-US" sz="3200" dirty="0"/>
              <a:t>基于</a:t>
            </a:r>
            <a:r>
              <a:rPr lang="en-US" altLang="zh-CN" sz="3200" dirty="0"/>
              <a:t>fabric-</a:t>
            </a:r>
            <a:r>
              <a:rPr lang="en-US" altLang="zh-CN" sz="3200" dirty="0" err="1"/>
              <a:t>sdk</a:t>
            </a:r>
            <a:r>
              <a:rPr lang="en-US" altLang="zh-CN" sz="3200" dirty="0"/>
              <a:t>-go</a:t>
            </a:r>
            <a:r>
              <a:rPr lang="zh-CN" altLang="en-US" sz="3200" dirty="0"/>
              <a:t>的</a:t>
            </a:r>
            <a:r>
              <a:rPr lang="en-US" altLang="zh-CN" sz="3200" dirty="0"/>
              <a:t>web</a:t>
            </a:r>
            <a:r>
              <a:rPr lang="zh-CN" altLang="en-US" sz="3200" dirty="0"/>
              <a:t>项目实战环境搭建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主讲：王业伟 上海交通大学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70118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4021877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4074034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5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70118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79424255"/>
              </p:ext>
            </p:extLst>
          </p:nvPr>
        </p:nvGraphicFramePr>
        <p:xfrm>
          <a:off x="1079925" y="511333"/>
          <a:ext cx="10459358" cy="584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54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944705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48" y="1710418"/>
            <a:ext cx="7808009" cy="38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4400" y="1518557"/>
            <a:ext cx="9584871" cy="33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9250997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918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260067"/>
            <a:ext cx="8616043" cy="44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17557" r="-1484" b="26813"/>
          <a:stretch/>
        </p:blipFill>
        <p:spPr>
          <a:xfrm>
            <a:off x="1701345" y="3109913"/>
            <a:ext cx="9214451" cy="2971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0715" r="1371" b="34286"/>
          <a:stretch/>
        </p:blipFill>
        <p:spPr>
          <a:xfrm>
            <a:off x="1701345" y="1061357"/>
            <a:ext cx="939437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、配置网络环境并测试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8047</TotalTime>
  <Words>128</Words>
  <Application>Microsoft Macintosh PowerPoint</Application>
  <PresentationFormat>宽屏</PresentationFormat>
  <Paragraphs>53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Microsoft YaHei</vt:lpstr>
      <vt:lpstr>Microsoft YaHei</vt:lpstr>
      <vt:lpstr>Segoe UI</vt:lpstr>
      <vt:lpstr>Segoe UI Light</vt:lpstr>
      <vt:lpstr>Arial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285</cp:revision>
  <dcterms:created xsi:type="dcterms:W3CDTF">2019-07-24T02:41:14Z</dcterms:created>
  <dcterms:modified xsi:type="dcterms:W3CDTF">2019-12-09T10:38:01Z</dcterms:modified>
</cp:coreProperties>
</file>